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1" autoAdjust="0"/>
  </p:normalViewPr>
  <p:slideViewPr>
    <p:cSldViewPr snapToGrid="0">
      <p:cViewPr varScale="1">
        <p:scale>
          <a:sx n="99" d="100"/>
          <a:sy n="99" d="100"/>
        </p:scale>
        <p:origin x="2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23A9D4C-0976-4BC4-86D5-E9E7B761339D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1768F37-CAA9-4A9D-BADB-923C17DA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57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02CEE-D13F-4049-87E6-B1824A669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D7604BD7-EE71-4573-A0B4-D945212B36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6CEDB5-4760-4777-A919-7C1ED839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B5B29C-5F22-4D3D-ACFD-FEE854CDB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7CF2E5-A763-4902-97E6-43704000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34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5E3D9-EE42-4832-8C79-83196568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FA9A2B-7C5A-45A7-B691-949C8E51E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B8FBA6-CFAD-495D-B69A-62362CAE0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2DCBB-7D33-4EFE-8F98-FB50E9C9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6E4109-8EB9-4135-8A29-BEAB68B0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0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447083A-A8B3-4E8F-A201-3C4F95744A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0645B6-E871-4DB3-95F3-3D5765B7D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4900B9-5E97-42CF-9C2B-2BA6B8A9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73D1DB-D8A1-4059-AE4E-8E2A4908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5DA05C-B2E8-4477-83FB-17CC3B10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6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257670-D983-4C2F-A7D9-FCB93452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57413E-2E3C-4F82-886C-DFFB3535B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F40114-672D-427B-939E-85AB3A8D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8F6ABA-771C-4C29-BE44-509176A9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D88FE0-70B2-4245-A99A-3F766B391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48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0A1C99-8598-48A6-9038-0C47C89D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3C3945-E2DB-43AD-9831-CEC9BDDBF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EBAE5-3544-4423-A177-F921CA35F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DDC631-1A5A-4B53-BC28-5E1FC170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265C4F-154B-4D0E-91ED-B5AB5B08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2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025D62-D67A-4A05-91E3-39913A710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0E9287-BBBB-47FB-ABD1-E140A9267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B8475C-F434-4D8F-A495-678D42FEF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5C19DD-1F43-4F88-AFE8-15B947A7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35E05C-764C-4C2C-B92B-199EEB6AB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7C0E8B-7E3E-4F23-BAC7-659CB9777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13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30F3C-38FF-4EE9-8CF7-D033B5B10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D6CE8D-03B0-4CBA-834F-0E3619C68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D4478C-BAFE-415B-BA09-45EE63104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F0F5AD-CCE8-4892-B6A8-034A20900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7B9F79-B3F8-47B9-8492-5DEC189D4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39E7B9-856F-44CD-A2A7-22975004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F1EB52-F241-4E69-B4A5-FAC89225B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5C932D0-CD5C-4130-9AAA-E9A18C91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3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A98E56-D508-404C-AA81-5A7528165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8DCA65-E83C-4C8D-850B-AD0F00D8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7F74E5-C0DF-4614-A619-D5D49968D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6DB867-BD6C-4ECB-96BF-D9D9A5B31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13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F98135-2F48-49F3-959C-950C0F0D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A5DF32A-B6EB-49F4-A919-BEBAF880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1458D9-E993-40F4-ACE1-E0CB5D6E0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3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3EC75-2073-4629-85A5-F67607F6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5B1359-8C95-4CA2-A476-A089BF9F1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77B16E-A0C3-48A6-9C7B-C66D7B4E2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DD8733-8882-4576-B2ED-B1E6B539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603905-FC47-4ACB-BDD3-BBB0F9B5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2C1B24-DC32-45CA-A80B-9F1E2597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0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CFC4F-363B-49A4-B94B-B61F59458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7923CD-293D-45BF-B78C-539E8BF0F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B081D7-0A39-4354-9BF1-19903543B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E1EF99-8935-47EC-ABB0-BF948512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4EDE2-5173-45F9-A881-14DB6A4B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78EB0D-FED7-48C9-9CC0-0A3FFC4D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20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CC8C58-821F-43ED-AF32-795A9EAB5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FF4C4C-819F-4F82-A643-EDEA180D4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CCA1A6-32EB-4D35-AD38-7C95E8F4C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1898A-5AB4-4E46-9171-DEA6EBA5357C}" type="datetimeFigureOut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C246E9-6C44-4BE3-A07E-BA0548094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206DA-B18A-413F-83C6-A799E602B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265CA-D5A7-41C8-889D-20DFF4401F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56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55B0D7-67D3-4558-8034-340E6DE6789D}"/>
              </a:ext>
            </a:extLst>
          </p:cNvPr>
          <p:cNvSpPr/>
          <p:nvPr/>
        </p:nvSpPr>
        <p:spPr>
          <a:xfrm>
            <a:off x="1104137" y="2190347"/>
            <a:ext cx="9890619" cy="3808602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16780C7-33D4-42DD-BF3B-604A25BAE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810" y="2405103"/>
            <a:ext cx="5047645" cy="3470256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6604B9E-6574-4013-A161-484167FC64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276" y="2796774"/>
            <a:ext cx="1927883" cy="1828800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7ED7554-8792-4389-B30F-8CE5BFD610D6}"/>
              </a:ext>
            </a:extLst>
          </p:cNvPr>
          <p:cNvSpPr/>
          <p:nvPr/>
        </p:nvSpPr>
        <p:spPr>
          <a:xfrm>
            <a:off x="1839257" y="4808502"/>
            <a:ext cx="2324489" cy="7294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  <a:latin typeface="AR Gothic1 Heavy" panose="020B0A03010101010101" pitchFamily="34" charset="0"/>
              </a:rPr>
              <a:t>@jej6532q</a:t>
            </a:r>
            <a:endParaRPr kumimoji="1" lang="ja-JP" altLang="en-US" sz="3200" b="1" dirty="0">
              <a:solidFill>
                <a:schemeClr val="tx1"/>
              </a:solidFill>
              <a:latin typeface="AR Gothic1 Heavy" panose="020B0A03010101010101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EB9CEB-75C4-4178-8A59-2414813A0233}"/>
              </a:ext>
            </a:extLst>
          </p:cNvPr>
          <p:cNvSpPr/>
          <p:nvPr/>
        </p:nvSpPr>
        <p:spPr>
          <a:xfrm rot="668948">
            <a:off x="10190811" y="89386"/>
            <a:ext cx="1593908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友だち募集中♪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554B7EB-CF75-4810-AC96-F2A20FAB2120}"/>
              </a:ext>
            </a:extLst>
          </p:cNvPr>
          <p:cNvSpPr/>
          <p:nvPr/>
        </p:nvSpPr>
        <p:spPr>
          <a:xfrm>
            <a:off x="1182094" y="5353996"/>
            <a:ext cx="4177716" cy="725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rgbClr val="FF0000"/>
              </a:solidFill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  <a:p>
            <a:pPr algn="ctr"/>
            <a:r>
              <a:rPr lang="en-US" altLang="ja-JP" sz="1200" b="1" dirty="0">
                <a:solidFill>
                  <a:srgbClr val="FF0000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友だち追加のみではトークを始めることができません。</a:t>
            </a:r>
            <a:endParaRPr lang="en-US" altLang="ja-JP" sz="1200" b="1" dirty="0">
              <a:solidFill>
                <a:srgbClr val="FF0000"/>
              </a:solidFill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  <a:p>
            <a:pPr algn="ctr"/>
            <a:r>
              <a:rPr lang="ja-JP" altLang="en-US" sz="1200" b="1" dirty="0">
                <a:solidFill>
                  <a:srgbClr val="FF0000"/>
                </a:solidFill>
                <a:latin typeface="ARゴシック体M" panose="020B0609000000000000" pitchFamily="49" charset="-128"/>
                <a:ea typeface="ARゴシック体M" panose="020B0609000000000000" pitchFamily="49" charset="-128"/>
              </a:rPr>
              <a:t>一言メッセージの送信をお願いします。</a:t>
            </a:r>
            <a:endParaRPr lang="en-US" altLang="ja-JP" sz="1200" b="1" dirty="0">
              <a:solidFill>
                <a:srgbClr val="FF0000"/>
              </a:solidFill>
              <a:latin typeface="ARゴシック体M" panose="020B0609000000000000" pitchFamily="49" charset="-128"/>
              <a:ea typeface="ARゴシック体M" panose="020B0609000000000000" pitchFamily="49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16ED29C-A015-48C2-8C0E-2F09F6057F13}"/>
              </a:ext>
            </a:extLst>
          </p:cNvPr>
          <p:cNvSpPr/>
          <p:nvPr/>
        </p:nvSpPr>
        <p:spPr>
          <a:xfrm>
            <a:off x="-80774" y="1243689"/>
            <a:ext cx="1176943" cy="5793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900" b="1" dirty="0">
                <a:solidFill>
                  <a:srgbClr val="FF0000"/>
                </a:solidFill>
              </a:rPr>
              <a:t>Ｔ・Ｋ企画と友だちになろう♪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A9458F7-50A6-4AE8-A32A-69C0817D7A8B}"/>
              </a:ext>
            </a:extLst>
          </p:cNvPr>
          <p:cNvSpPr/>
          <p:nvPr/>
        </p:nvSpPr>
        <p:spPr>
          <a:xfrm>
            <a:off x="982568" y="6058287"/>
            <a:ext cx="10133756" cy="857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さくさくＬＩＮＥでお部屋探し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E09612A-F446-4566-8E50-0F1D3A84276C}"/>
              </a:ext>
            </a:extLst>
          </p:cNvPr>
          <p:cNvSpPr/>
          <p:nvPr/>
        </p:nvSpPr>
        <p:spPr>
          <a:xfrm rot="21232125">
            <a:off x="214947" y="745367"/>
            <a:ext cx="7337689" cy="8380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いつでも好きなときに♪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273320D-37B1-421A-910A-47905E3EBF0E}"/>
              </a:ext>
            </a:extLst>
          </p:cNvPr>
          <p:cNvSpPr/>
          <p:nvPr/>
        </p:nvSpPr>
        <p:spPr>
          <a:xfrm rot="397968">
            <a:off x="6706582" y="1273036"/>
            <a:ext cx="4546656" cy="872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気軽に相談♪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8B09D08-7EE9-46B2-B668-C2285616E3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74" y="-57976"/>
            <a:ext cx="971030" cy="1161999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757E187-15F8-498A-A8F7-5E84A72EC108}"/>
              </a:ext>
            </a:extLst>
          </p:cNvPr>
          <p:cNvSpPr/>
          <p:nvPr/>
        </p:nvSpPr>
        <p:spPr>
          <a:xfrm>
            <a:off x="744133" y="330147"/>
            <a:ext cx="3281306" cy="385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株式会社Ｔ・Ｋ企画</a:t>
            </a:r>
          </a:p>
        </p:txBody>
      </p:sp>
    </p:spTree>
    <p:extLst>
      <p:ext uri="{BB962C8B-B14F-4D97-AF65-F5344CB8AC3E}">
        <p14:creationId xmlns:p14="http://schemas.microsoft.com/office/powerpoint/2010/main" val="378046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57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ARゴシック体M</vt:lpstr>
      <vt:lpstr>游ゴシック</vt:lpstr>
      <vt:lpstr>游ゴシック Light</vt:lpstr>
      <vt:lpstr>AR Gothic1 Heavy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User-PC09</dc:creator>
  <cp:lastModifiedBy>User-PC09</cp:lastModifiedBy>
  <cp:revision>15</cp:revision>
  <cp:lastPrinted>2018-04-25T01:19:22Z</cp:lastPrinted>
  <dcterms:created xsi:type="dcterms:W3CDTF">2018-04-11T02:09:24Z</dcterms:created>
  <dcterms:modified xsi:type="dcterms:W3CDTF">2018-04-25T01:28:12Z</dcterms:modified>
</cp:coreProperties>
</file>