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797675" cy="99266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66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7" autoAdjust="0"/>
    <p:restoredTop sz="86401" autoAdjust="0"/>
  </p:normalViewPr>
  <p:slideViewPr>
    <p:cSldViewPr snapToGrid="0">
      <p:cViewPr varScale="1">
        <p:scale>
          <a:sx n="99" d="100"/>
          <a:sy n="99" d="100"/>
        </p:scale>
        <p:origin x="276" y="7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49689" y="0"/>
            <a:ext cx="2946400" cy="496888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r">
              <a:defRPr sz="1200"/>
            </a:lvl1pPr>
          </a:lstStyle>
          <a:p>
            <a:fld id="{323A9D4C-0976-4BC4-86D5-E9E7B761339D}" type="datetimeFigureOut">
              <a:rPr kumimoji="1" lang="ja-JP" altLang="en-US" smtClean="0"/>
              <a:t>2018/4/25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3" tIns="45717" rIns="91433" bIns="45717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451" y="4776789"/>
            <a:ext cx="5438775" cy="3908425"/>
          </a:xfrm>
          <a:prstGeom prst="rect">
            <a:avLst/>
          </a:prstGeom>
        </p:spPr>
        <p:txBody>
          <a:bodyPr vert="horz" lIns="91433" tIns="45717" rIns="91433" bIns="45717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29751"/>
            <a:ext cx="2946400" cy="496888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49689" y="9429751"/>
            <a:ext cx="2946400" cy="496888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r">
              <a:defRPr sz="1200"/>
            </a:lvl1pPr>
          </a:lstStyle>
          <a:p>
            <a:fld id="{91768F37-CAA9-4A9D-BADB-923C17DAE8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25741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9902CEE-D13F-4049-87E6-B1824A66993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>
            <a:extLst>
              <a:ext uri="{FF2B5EF4-FFF2-40B4-BE49-F238E27FC236}">
                <a16:creationId xmlns:a16="http://schemas.microsoft.com/office/drawing/2014/main" id="{D7604BD7-EE71-4573-A0B4-D945212B360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D6CEDB5-4760-4777-A919-7C1ED839BE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1898A-5AB4-4E46-9171-DEA6EBA5357C}" type="datetimeFigureOut">
              <a:rPr kumimoji="1" lang="ja-JP" altLang="en-US" smtClean="0"/>
              <a:t>2018/4/25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6B5B29C-5F22-4D3D-ACFD-FEE854CDBF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67CF2E5-A763-4902-97E6-437040007C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265CA-D5A7-41C8-889D-20DFF4401F5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83476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045E3D9-EE42-4832-8C79-8319656811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DFA9A2B-7C5A-45A7-B691-949C8E51EF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EB8FBA6-CFAD-495D-B69A-62362CAE0A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1898A-5AB4-4E46-9171-DEA6EBA5357C}" type="datetimeFigureOut">
              <a:rPr kumimoji="1" lang="ja-JP" altLang="en-US" smtClean="0"/>
              <a:t>2018/4/25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232DCBB-7D33-4EFE-8F98-FB50E9C93B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36E4109-8EB9-4135-8A29-BEAB68B0BC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265CA-D5A7-41C8-889D-20DFF4401F5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80744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F447083A-A8B3-4E8F-A201-3C4F95744AB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AC0645B6-E871-4DB3-95F3-3D5765B7D7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94900B9-5E97-42CF-9C2B-2BA6B8A95E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1898A-5AB4-4E46-9171-DEA6EBA5357C}" type="datetimeFigureOut">
              <a:rPr kumimoji="1" lang="ja-JP" altLang="en-US" smtClean="0"/>
              <a:t>2018/4/25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473D1DB-D8A1-4059-AE4E-8E2A4908F4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E5DA05C-B2E8-4477-83FB-17CC3B1033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265CA-D5A7-41C8-889D-20DFF4401F5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940632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0257670-D983-4C2F-A7D9-FCB93452A0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057413E-2E3C-4F82-886C-DFFB3535B2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CF40114-672D-427B-939E-85AB3A8D73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1898A-5AB4-4E46-9171-DEA6EBA5357C}" type="datetimeFigureOut">
              <a:rPr kumimoji="1" lang="ja-JP" altLang="en-US" smtClean="0"/>
              <a:t>2018/4/25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18F6ABA-771C-4C29-BE44-509176A951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DD88FE0-70B2-4245-A99A-3F766B391E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265CA-D5A7-41C8-889D-20DFF4401F5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34896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00A1C99-8598-48A6-9038-0C47C89DF8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63C3945-E2DB-43AD-9831-CEC9BDDBF4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19EBAE5-3544-4423-A177-F921CA35F0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1898A-5AB4-4E46-9171-DEA6EBA5357C}" type="datetimeFigureOut">
              <a:rPr kumimoji="1" lang="ja-JP" altLang="en-US" smtClean="0"/>
              <a:t>2018/4/25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3DDC631-1A5A-4B53-BC28-5E1FC17055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3265C4F-154B-4D0E-91ED-B5AB5B080B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265CA-D5A7-41C8-889D-20DFF4401F5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10279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0025D62-D67A-4A05-91E3-39913A710C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50E9287-BBBB-47FB-ABD1-E140A9267C3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9EB8475C-F434-4D8F-A495-678D42FEF6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575C19DD-1F43-4F88-AFE8-15B947A7F5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1898A-5AB4-4E46-9171-DEA6EBA5357C}" type="datetimeFigureOut">
              <a:rPr kumimoji="1" lang="ja-JP" altLang="en-US" smtClean="0"/>
              <a:t>2018/4/25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D35E05C-764C-4C2C-B92B-199EEB6AB9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97C0E8B-7E3E-4F23-BAC7-659CB97772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265CA-D5A7-41C8-889D-20DFF4401F5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481317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3630F3C-38FF-4EE9-8CF7-D033B5B103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87D6CE8D-03B0-4CBA-834F-0E3619C68D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1ED4478C-BAFE-415B-BA09-45EE631044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B7F0F5AD-CCE8-4892-B6A8-034A2090009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6B7B9F79-B3F8-47B9-8492-5DEC189D438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E539E7B9-856F-44CD-A2A7-22975004E5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1898A-5AB4-4E46-9171-DEA6EBA5357C}" type="datetimeFigureOut">
              <a:rPr kumimoji="1" lang="ja-JP" altLang="en-US" smtClean="0"/>
              <a:t>2018/4/25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86F1EB52-F241-4E69-B4A5-FAC89225B1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25C932D0-CD5C-4130-9AAA-E9A18C91C7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265CA-D5A7-41C8-889D-20DFF4401F5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86393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DA98E56-D508-404C-AA81-5A75281658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FF8DCA65-E83C-4C8D-850B-AD0F00D85E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1898A-5AB4-4E46-9171-DEA6EBA5357C}" type="datetimeFigureOut">
              <a:rPr kumimoji="1" lang="ja-JP" altLang="en-US" smtClean="0"/>
              <a:t>2018/4/25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ED7F74E5-C0DF-4614-A619-D5D49968DB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D66DB867-BD6C-4ECB-96BF-D9D9A5B313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265CA-D5A7-41C8-889D-20DFF4401F5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01360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FAF98135-2F48-49F3-959C-950C0F0D85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1898A-5AB4-4E46-9171-DEA6EBA5357C}" type="datetimeFigureOut">
              <a:rPr kumimoji="1" lang="ja-JP" altLang="en-US" smtClean="0"/>
              <a:t>2018/4/25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0A5DF32A-B6EB-49F4-A919-BEBAF8805A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351458D9-E993-40F4-ACE1-E0CB5D6E08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265CA-D5A7-41C8-889D-20DFF4401F5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2351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203EC75-2073-4629-85A5-F67607F674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75B1359-8C95-4CA2-A476-A089BF9F11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E477B16E-A0C3-48A6-9C7B-C66D7B4E2D1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4DD8733-8882-4576-B2ED-B1E6B5397A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1898A-5AB4-4E46-9171-DEA6EBA5357C}" type="datetimeFigureOut">
              <a:rPr kumimoji="1" lang="ja-JP" altLang="en-US" smtClean="0"/>
              <a:t>2018/4/25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7603905-FC47-4ACB-BDD3-BBB0F9B5E0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A12C1B24-DC32-45CA-A80B-9F1E2597AA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265CA-D5A7-41C8-889D-20DFF4401F5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7024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91CFC4F-363B-49A4-B94B-B61F594583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047923CD-293D-45BF-B78C-539E8BF0F4D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44B081D7-0A39-4354-9BF1-19903543BC3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59E1EF99-8935-47EC-ABB0-BF9485129E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1898A-5AB4-4E46-9171-DEA6EBA5357C}" type="datetimeFigureOut">
              <a:rPr kumimoji="1" lang="ja-JP" altLang="en-US" smtClean="0"/>
              <a:t>2018/4/25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02A4EDE2-5173-45F9-A881-14DB6A4B67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678EB0D-FED7-48C9-9CC0-0A3FFC4DAD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265CA-D5A7-41C8-889D-20DFF4401F5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422070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45CC8C58-821F-43ED-AF32-795A9EAB56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FFF4C4C-819F-4F82-A643-EDEA180D4D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3CCA1A6-32EB-4D35-AD38-7C95E8F4C49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71898A-5AB4-4E46-9171-DEA6EBA5357C}" type="datetimeFigureOut">
              <a:rPr kumimoji="1" lang="ja-JP" altLang="en-US" smtClean="0"/>
              <a:t>2018/4/25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CC246E9-6C44-4BE3-A07E-BA0548094DD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0D206DA-B18A-413F-83C6-A799E602BB0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B265CA-D5A7-41C8-889D-20DFF4401F5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925608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F555B0D7-67D3-4558-8034-340E6DE6789D}"/>
              </a:ext>
            </a:extLst>
          </p:cNvPr>
          <p:cNvSpPr/>
          <p:nvPr/>
        </p:nvSpPr>
        <p:spPr>
          <a:xfrm>
            <a:off x="1104137" y="2190347"/>
            <a:ext cx="9890619" cy="3808602"/>
          </a:xfrm>
          <a:prstGeom prst="rect">
            <a:avLst/>
          </a:prstGeom>
          <a:solidFill>
            <a:schemeClr val="bg1"/>
          </a:solidFill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516780C7-33D4-42DD-BF3B-604A25BAE46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59810" y="2405103"/>
            <a:ext cx="5047645" cy="3470256"/>
          </a:xfrm>
          <a:prstGeom prst="rect">
            <a:avLst/>
          </a:prstGeom>
        </p:spPr>
      </p:pic>
      <p:pic>
        <p:nvPicPr>
          <p:cNvPr id="16" name="図 15">
            <a:extLst>
              <a:ext uri="{FF2B5EF4-FFF2-40B4-BE49-F238E27FC236}">
                <a16:creationId xmlns:a16="http://schemas.microsoft.com/office/drawing/2014/main" id="{06604B9E-6574-4013-A161-484167FC64E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6276" y="2796774"/>
            <a:ext cx="1927883" cy="1828800"/>
          </a:xfrm>
          <a:prstGeom prst="rect">
            <a:avLst/>
          </a:prstGeom>
        </p:spPr>
      </p:pic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27ED7554-8792-4389-B30F-8CE5BFD610D6}"/>
              </a:ext>
            </a:extLst>
          </p:cNvPr>
          <p:cNvSpPr/>
          <p:nvPr/>
        </p:nvSpPr>
        <p:spPr>
          <a:xfrm>
            <a:off x="1839257" y="4808502"/>
            <a:ext cx="2324489" cy="72941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3200" b="1" dirty="0">
                <a:solidFill>
                  <a:schemeClr val="tx1"/>
                </a:solidFill>
                <a:latin typeface="AR Gothic1 Heavy" panose="020B0A03010101010101" pitchFamily="34" charset="0"/>
              </a:rPr>
              <a:t>@jej6532q</a:t>
            </a:r>
            <a:endParaRPr kumimoji="1" lang="ja-JP" altLang="en-US" sz="3200" b="1" dirty="0">
              <a:solidFill>
                <a:schemeClr val="tx1"/>
              </a:solidFill>
              <a:latin typeface="AR Gothic1 Heavy" panose="020B0A03010101010101" pitchFamily="34" charset="0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2EEB9CEB-75C4-4178-8A59-2414813A0233}"/>
              </a:ext>
            </a:extLst>
          </p:cNvPr>
          <p:cNvSpPr/>
          <p:nvPr/>
        </p:nvSpPr>
        <p:spPr>
          <a:xfrm rot="668948">
            <a:off x="10190811" y="89386"/>
            <a:ext cx="1593908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kumimoji="1" lang="ja-JP" altLang="en-US" sz="6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友だち募集中♪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0554B7EB-CF75-4810-AC96-F2A20FAB2120}"/>
              </a:ext>
            </a:extLst>
          </p:cNvPr>
          <p:cNvSpPr/>
          <p:nvPr/>
        </p:nvSpPr>
        <p:spPr>
          <a:xfrm>
            <a:off x="1182094" y="5353996"/>
            <a:ext cx="4177716" cy="7255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ja-JP" sz="1200" b="1" dirty="0">
              <a:solidFill>
                <a:srgbClr val="FF0000"/>
              </a:solidFill>
              <a:latin typeface="ARゴシック体M" panose="020B0609000000000000" pitchFamily="49" charset="-128"/>
              <a:ea typeface="ARゴシック体M" panose="020B0609000000000000" pitchFamily="49" charset="-128"/>
            </a:endParaRPr>
          </a:p>
          <a:p>
            <a:pPr algn="ctr"/>
            <a:r>
              <a:rPr lang="en-US" altLang="ja-JP" sz="1200" b="1" dirty="0">
                <a:solidFill>
                  <a:srgbClr val="FF0000"/>
                </a:solidFill>
                <a:latin typeface="ARゴシック体M" panose="020B0609000000000000" pitchFamily="49" charset="-128"/>
                <a:ea typeface="ARゴシック体M" panose="020B0609000000000000" pitchFamily="49" charset="-128"/>
              </a:rPr>
              <a:t>※</a:t>
            </a:r>
            <a:r>
              <a:rPr lang="ja-JP" altLang="en-US" sz="1200" b="1" dirty="0">
                <a:solidFill>
                  <a:srgbClr val="FF0000"/>
                </a:solidFill>
                <a:latin typeface="ARゴシック体M" panose="020B0609000000000000" pitchFamily="49" charset="-128"/>
                <a:ea typeface="ARゴシック体M" panose="020B0609000000000000" pitchFamily="49" charset="-128"/>
              </a:rPr>
              <a:t>友だち追加のみではトークを始めることができません。</a:t>
            </a:r>
            <a:endParaRPr lang="en-US" altLang="ja-JP" sz="1200" b="1" dirty="0">
              <a:solidFill>
                <a:srgbClr val="FF0000"/>
              </a:solidFill>
              <a:latin typeface="ARゴシック体M" panose="020B0609000000000000" pitchFamily="49" charset="-128"/>
              <a:ea typeface="ARゴシック体M" panose="020B0609000000000000" pitchFamily="49" charset="-128"/>
            </a:endParaRPr>
          </a:p>
          <a:p>
            <a:pPr algn="ctr"/>
            <a:r>
              <a:rPr lang="ja-JP" altLang="en-US" sz="1200" b="1" dirty="0">
                <a:solidFill>
                  <a:srgbClr val="FF0000"/>
                </a:solidFill>
                <a:latin typeface="ARゴシック体M" panose="020B0609000000000000" pitchFamily="49" charset="-128"/>
                <a:ea typeface="ARゴシック体M" panose="020B0609000000000000" pitchFamily="49" charset="-128"/>
              </a:rPr>
              <a:t>一言メッセージの送信をお願いします。</a:t>
            </a:r>
            <a:endParaRPr lang="en-US" altLang="ja-JP" sz="1200" b="1" dirty="0">
              <a:solidFill>
                <a:srgbClr val="FF0000"/>
              </a:solidFill>
              <a:latin typeface="ARゴシック体M" panose="020B0609000000000000" pitchFamily="49" charset="-128"/>
              <a:ea typeface="ARゴシック体M" panose="020B0609000000000000" pitchFamily="49" charset="-128"/>
            </a:endParaRPr>
          </a:p>
          <a:p>
            <a:pPr algn="ctr"/>
            <a:endParaRPr kumimoji="1" lang="ja-JP" altLang="en-US" dirty="0"/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816ED29C-A015-48C2-8C0E-2F09F6057F13}"/>
              </a:ext>
            </a:extLst>
          </p:cNvPr>
          <p:cNvSpPr/>
          <p:nvPr/>
        </p:nvSpPr>
        <p:spPr>
          <a:xfrm>
            <a:off x="-80774" y="1243689"/>
            <a:ext cx="1176943" cy="579308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kumimoji="1" lang="ja-JP" altLang="en-US" sz="2900" b="1" dirty="0">
                <a:solidFill>
                  <a:srgbClr val="FF0000"/>
                </a:solidFill>
              </a:rPr>
              <a:t>Ｔ・Ｋ企画と友だちになろう♪</a:t>
            </a: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FA9458F7-50A6-4AE8-A32A-69C0817D7A8B}"/>
              </a:ext>
            </a:extLst>
          </p:cNvPr>
          <p:cNvSpPr/>
          <p:nvPr/>
        </p:nvSpPr>
        <p:spPr>
          <a:xfrm>
            <a:off x="982568" y="6058287"/>
            <a:ext cx="10133756" cy="85779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400" b="1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さくさくＬＩＮＥでお部屋探し</a:t>
            </a: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5E09612A-F446-4566-8E50-0F1D3A84276C}"/>
              </a:ext>
            </a:extLst>
          </p:cNvPr>
          <p:cNvSpPr/>
          <p:nvPr/>
        </p:nvSpPr>
        <p:spPr>
          <a:xfrm rot="21232125">
            <a:off x="214947" y="745367"/>
            <a:ext cx="7337689" cy="8380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400" b="1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いつでも好きなときに♪</a:t>
            </a: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F273320D-37B1-421A-910A-47905E3EBF0E}"/>
              </a:ext>
            </a:extLst>
          </p:cNvPr>
          <p:cNvSpPr/>
          <p:nvPr/>
        </p:nvSpPr>
        <p:spPr>
          <a:xfrm rot="397968">
            <a:off x="6706582" y="1273036"/>
            <a:ext cx="4546656" cy="87240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54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気軽に相談♪</a:t>
            </a:r>
          </a:p>
        </p:txBody>
      </p:sp>
      <p:pic>
        <p:nvPicPr>
          <p:cNvPr id="18" name="図 17">
            <a:extLst>
              <a:ext uri="{FF2B5EF4-FFF2-40B4-BE49-F238E27FC236}">
                <a16:creationId xmlns:a16="http://schemas.microsoft.com/office/drawing/2014/main" id="{88B09D08-7EE9-46B2-B668-C2285616E35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474" y="-57976"/>
            <a:ext cx="971030" cy="1161999"/>
          </a:xfrm>
          <a:prstGeom prst="rect">
            <a:avLst/>
          </a:prstGeom>
        </p:spPr>
      </p:pic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2757E187-15F8-498A-A8F7-5E84A72EC108}"/>
              </a:ext>
            </a:extLst>
          </p:cNvPr>
          <p:cNvSpPr/>
          <p:nvPr/>
        </p:nvSpPr>
        <p:spPr>
          <a:xfrm>
            <a:off x="744133" y="330147"/>
            <a:ext cx="3281306" cy="3857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b="1" dirty="0">
                <a:solidFill>
                  <a:schemeClr val="tx1"/>
                </a:solidFill>
              </a:rPr>
              <a:t>株式会社Ｔ・Ｋ企画</a:t>
            </a:r>
          </a:p>
        </p:txBody>
      </p:sp>
    </p:spTree>
    <p:extLst>
      <p:ext uri="{BB962C8B-B14F-4D97-AF65-F5344CB8AC3E}">
        <p14:creationId xmlns:p14="http://schemas.microsoft.com/office/powerpoint/2010/main" val="37804616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</TotalTime>
  <Words>57</Words>
  <Application>Microsoft Office PowerPoint</Application>
  <PresentationFormat>ワイド画面</PresentationFormat>
  <Paragraphs>10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ARゴシック体M</vt:lpstr>
      <vt:lpstr>游ゴシック</vt:lpstr>
      <vt:lpstr>游ゴシック Light</vt:lpstr>
      <vt:lpstr>AR Gothic1 Heavy</vt:lpstr>
      <vt:lpstr>Arial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User-PC09</dc:creator>
  <cp:lastModifiedBy>User-PC09</cp:lastModifiedBy>
  <cp:revision>15</cp:revision>
  <cp:lastPrinted>2018-04-25T01:19:22Z</cp:lastPrinted>
  <dcterms:created xsi:type="dcterms:W3CDTF">2018-04-11T02:09:24Z</dcterms:created>
  <dcterms:modified xsi:type="dcterms:W3CDTF">2018-04-25T01:28:12Z</dcterms:modified>
</cp:coreProperties>
</file>